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70" r:id="rId2"/>
  </p:sldIdLst>
  <p:sldSz cx="109728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686"/>
    <p:restoredTop sz="94583"/>
  </p:normalViewPr>
  <p:slideViewPr>
    <p:cSldViewPr snapToGrid="0" snapToObjects="1">
      <p:cViewPr varScale="1">
        <p:scale>
          <a:sx n="78" d="100"/>
          <a:sy n="78" d="100"/>
        </p:scale>
        <p:origin x="84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496484"/>
            <a:ext cx="9326880" cy="3183467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2717"/>
            <a:ext cx="8229600" cy="2207683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89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8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486834"/>
            <a:ext cx="236601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486834"/>
            <a:ext cx="6960870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0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6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279653"/>
            <a:ext cx="9464040" cy="380364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6119286"/>
            <a:ext cx="9464040" cy="20002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05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127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486836"/>
            <a:ext cx="946404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241551"/>
            <a:ext cx="4642008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3340100"/>
            <a:ext cx="4642008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241551"/>
            <a:ext cx="4664869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3340100"/>
            <a:ext cx="4664869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29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69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316569"/>
            <a:ext cx="5554980" cy="6498167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0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316569"/>
            <a:ext cx="5554980" cy="6498167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96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486836"/>
            <a:ext cx="946404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434167"/>
            <a:ext cx="946404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8475136"/>
            <a:ext cx="370332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57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66273B4-0A93-A641-BFA6-85345B17B933}"/>
              </a:ext>
            </a:extLst>
          </p:cNvPr>
          <p:cNvSpPr/>
          <p:nvPr/>
        </p:nvSpPr>
        <p:spPr>
          <a:xfrm>
            <a:off x="413809" y="363974"/>
            <a:ext cx="2239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2-source data1</a:t>
            </a:r>
            <a:endParaRPr lang="en-US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Picture 5" descr="A picture containing line chart&#10;&#10;Description automatically generated">
            <a:extLst>
              <a:ext uri="{FF2B5EF4-FFF2-40B4-BE49-F238E27FC236}">
                <a16:creationId xmlns:a16="http://schemas.microsoft.com/office/drawing/2014/main" id="{C4AFFFA5-220D-6E40-85B2-BF2D5DADDC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685" y="1484082"/>
            <a:ext cx="3474749" cy="3081328"/>
          </a:xfrm>
          <a:prstGeom prst="rect">
            <a:avLst/>
          </a:prstGeom>
        </p:spPr>
      </p:pic>
      <p:pic>
        <p:nvPicPr>
          <p:cNvPr id="7" name="Picture 6" descr="A close up of a computer screen&#10;&#10;Description automatically generated with low confidence">
            <a:extLst>
              <a:ext uri="{FF2B5EF4-FFF2-40B4-BE49-F238E27FC236}">
                <a16:creationId xmlns:a16="http://schemas.microsoft.com/office/drawing/2014/main" id="{E8B8EB56-97DC-0747-B7E1-8B8912DA18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840" y="1484082"/>
            <a:ext cx="3474749" cy="3082165"/>
          </a:xfrm>
          <a:prstGeom prst="rect">
            <a:avLst/>
          </a:prstGeom>
        </p:spPr>
      </p:pic>
      <p:pic>
        <p:nvPicPr>
          <p:cNvPr id="8" name="Picture 7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8D46D4ED-C7F2-2F40-90DA-13AE3705AA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083" y="5343436"/>
            <a:ext cx="3391567" cy="3438830"/>
          </a:xfrm>
          <a:prstGeom prst="rect">
            <a:avLst/>
          </a:prstGeom>
        </p:spPr>
      </p:pic>
      <p:pic>
        <p:nvPicPr>
          <p:cNvPr id="9" name="Picture 8" descr="A picture containing text, document, screenshot&#10;&#10;Description automatically generated">
            <a:extLst>
              <a:ext uri="{FF2B5EF4-FFF2-40B4-BE49-F238E27FC236}">
                <a16:creationId xmlns:a16="http://schemas.microsoft.com/office/drawing/2014/main" id="{DE592881-B0BF-024F-AC17-B88EA1456F6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739" y="5297191"/>
            <a:ext cx="3434756" cy="34828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CAA6329-A8CE-9D4D-B584-5F1E37DD9B69}"/>
              </a:ext>
            </a:extLst>
          </p:cNvPr>
          <p:cNvSpPr txBox="1"/>
          <p:nvPr/>
        </p:nvSpPr>
        <p:spPr>
          <a:xfrm>
            <a:off x="2652948" y="112545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WDR5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EA5F94-4AD4-0E43-8EC3-13B0E83FB04E}"/>
              </a:ext>
            </a:extLst>
          </p:cNvPr>
          <p:cNvSpPr txBox="1"/>
          <p:nvPr/>
        </p:nvSpPr>
        <p:spPr>
          <a:xfrm>
            <a:off x="6187336" y="1125454"/>
            <a:ext cx="1862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WDR5 light image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94FD0E-096E-1940-9F44-96A332FF6597}"/>
              </a:ext>
            </a:extLst>
          </p:cNvPr>
          <p:cNvSpPr txBox="1"/>
          <p:nvPr/>
        </p:nvSpPr>
        <p:spPr>
          <a:xfrm>
            <a:off x="2652948" y="4927859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Vinculin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3F9013-68E0-6640-9884-7B23FD1B3B5A}"/>
              </a:ext>
            </a:extLst>
          </p:cNvPr>
          <p:cNvSpPr txBox="1"/>
          <p:nvPr/>
        </p:nvSpPr>
        <p:spPr>
          <a:xfrm>
            <a:off x="6187336" y="4927859"/>
            <a:ext cx="2025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Vinculin light image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201CB06-587E-454F-8369-1811D4811FCE}"/>
              </a:ext>
            </a:extLst>
          </p:cNvPr>
          <p:cNvSpPr/>
          <p:nvPr/>
        </p:nvSpPr>
        <p:spPr>
          <a:xfrm>
            <a:off x="1523646" y="5520063"/>
            <a:ext cx="2927872" cy="30386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3C2F763-E540-4249-BAE8-CFF2BA84903A}"/>
              </a:ext>
            </a:extLst>
          </p:cNvPr>
          <p:cNvSpPr/>
          <p:nvPr/>
        </p:nvSpPr>
        <p:spPr>
          <a:xfrm>
            <a:off x="1574382" y="6725008"/>
            <a:ext cx="2955828" cy="27410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AC2A475-BBD2-B44F-8323-CB544CDDB550}"/>
              </a:ext>
            </a:extLst>
          </p:cNvPr>
          <p:cNvSpPr/>
          <p:nvPr/>
        </p:nvSpPr>
        <p:spPr>
          <a:xfrm>
            <a:off x="1955924" y="7890903"/>
            <a:ext cx="2027353" cy="27410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C1D29F-3D44-7344-853F-EB57437298B2}"/>
              </a:ext>
            </a:extLst>
          </p:cNvPr>
          <p:cNvSpPr txBox="1"/>
          <p:nvPr/>
        </p:nvSpPr>
        <p:spPr>
          <a:xfrm>
            <a:off x="1674831" y="1510866"/>
            <a:ext cx="854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HCC1143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B090DC-0307-3643-AF64-C3C9BD46458C}"/>
              </a:ext>
            </a:extLst>
          </p:cNvPr>
          <p:cNvSpPr txBox="1"/>
          <p:nvPr/>
        </p:nvSpPr>
        <p:spPr>
          <a:xfrm>
            <a:off x="2765727" y="1510866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453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492171-BD6E-B940-86C3-6FDDE297DF89}"/>
              </a:ext>
            </a:extLst>
          </p:cNvPr>
          <p:cNvSpPr txBox="1"/>
          <p:nvPr/>
        </p:nvSpPr>
        <p:spPr>
          <a:xfrm>
            <a:off x="3586088" y="1510866"/>
            <a:ext cx="607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MCF7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DA51914-9F5B-F64E-BCFB-87DD638731EB}"/>
              </a:ext>
            </a:extLst>
          </p:cNvPr>
          <p:cNvSpPr txBox="1"/>
          <p:nvPr/>
        </p:nvSpPr>
        <p:spPr>
          <a:xfrm>
            <a:off x="3586088" y="2707471"/>
            <a:ext cx="8654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UACC893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9FB415-8B2E-8743-AD54-C26DD62BD510}"/>
              </a:ext>
            </a:extLst>
          </p:cNvPr>
          <p:cNvSpPr txBox="1"/>
          <p:nvPr/>
        </p:nvSpPr>
        <p:spPr>
          <a:xfrm>
            <a:off x="2755271" y="2682757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361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B5177CC-9C30-5044-AA1A-37F7E51B8AD5}"/>
              </a:ext>
            </a:extLst>
          </p:cNvPr>
          <p:cNvSpPr txBox="1"/>
          <p:nvPr/>
        </p:nvSpPr>
        <p:spPr>
          <a:xfrm>
            <a:off x="1669476" y="2707471"/>
            <a:ext cx="5661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T47D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B40C722-8DA6-6043-B883-0E35785F0F36}"/>
              </a:ext>
            </a:extLst>
          </p:cNvPr>
          <p:cNvSpPr txBox="1"/>
          <p:nvPr/>
        </p:nvSpPr>
        <p:spPr>
          <a:xfrm>
            <a:off x="3121986" y="3759657"/>
            <a:ext cx="6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SKBR3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E3BFFDB-F311-264B-94C4-132460D7C076}"/>
              </a:ext>
            </a:extLst>
          </p:cNvPr>
          <p:cNvSpPr txBox="1"/>
          <p:nvPr/>
        </p:nvSpPr>
        <p:spPr>
          <a:xfrm>
            <a:off x="2141748" y="3759657"/>
            <a:ext cx="640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BT474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6168CA-596F-9547-8634-CB8D3C691A04}"/>
              </a:ext>
            </a:extLst>
          </p:cNvPr>
          <p:cNvSpPr txBox="1"/>
          <p:nvPr/>
        </p:nvSpPr>
        <p:spPr>
          <a:xfrm>
            <a:off x="1727839" y="5288127"/>
            <a:ext cx="854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HCC1143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744446F-1EA2-B549-82E4-4DC51C31CDDD}"/>
              </a:ext>
            </a:extLst>
          </p:cNvPr>
          <p:cNvSpPr txBox="1"/>
          <p:nvPr/>
        </p:nvSpPr>
        <p:spPr>
          <a:xfrm>
            <a:off x="2861200" y="5288127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453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B7AA29F-0C93-6344-A6CC-BBD426FDAF04}"/>
              </a:ext>
            </a:extLst>
          </p:cNvPr>
          <p:cNvSpPr txBox="1"/>
          <p:nvPr/>
        </p:nvSpPr>
        <p:spPr>
          <a:xfrm>
            <a:off x="3639096" y="5288127"/>
            <a:ext cx="607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MCF7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708746F-E5C3-BA4C-A910-34EC83E65B02}"/>
              </a:ext>
            </a:extLst>
          </p:cNvPr>
          <p:cNvSpPr txBox="1"/>
          <p:nvPr/>
        </p:nvSpPr>
        <p:spPr>
          <a:xfrm>
            <a:off x="3639096" y="6484732"/>
            <a:ext cx="8654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UACC893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4A804C-84A2-8C43-87D0-F2DF955082D6}"/>
              </a:ext>
            </a:extLst>
          </p:cNvPr>
          <p:cNvSpPr txBox="1"/>
          <p:nvPr/>
        </p:nvSpPr>
        <p:spPr>
          <a:xfrm>
            <a:off x="2832992" y="6484732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361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B48B9F3-B7D4-804D-BE96-E2A3869A8135}"/>
              </a:ext>
            </a:extLst>
          </p:cNvPr>
          <p:cNvSpPr txBox="1"/>
          <p:nvPr/>
        </p:nvSpPr>
        <p:spPr>
          <a:xfrm>
            <a:off x="1722484" y="6484732"/>
            <a:ext cx="5661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T47D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0A839E6-BA48-E84F-8347-A662D72585AB}"/>
              </a:ext>
            </a:extLst>
          </p:cNvPr>
          <p:cNvSpPr txBox="1"/>
          <p:nvPr/>
        </p:nvSpPr>
        <p:spPr>
          <a:xfrm>
            <a:off x="3174994" y="7587022"/>
            <a:ext cx="6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SKBR3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E0DBDB5-567C-6646-AFCC-4C3E517B89F9}"/>
              </a:ext>
            </a:extLst>
          </p:cNvPr>
          <p:cNvSpPr txBox="1"/>
          <p:nvPr/>
        </p:nvSpPr>
        <p:spPr>
          <a:xfrm>
            <a:off x="2194756" y="7587022"/>
            <a:ext cx="640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BT474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2FB47B3-A60E-594D-9EBD-A65864817704}"/>
              </a:ext>
            </a:extLst>
          </p:cNvPr>
          <p:cNvSpPr txBox="1"/>
          <p:nvPr/>
        </p:nvSpPr>
        <p:spPr>
          <a:xfrm>
            <a:off x="8538368" y="5382640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-150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7BAFC74-5184-8845-A7A5-518EC08069A5}"/>
              </a:ext>
            </a:extLst>
          </p:cNvPr>
          <p:cNvSpPr txBox="1"/>
          <p:nvPr/>
        </p:nvSpPr>
        <p:spPr>
          <a:xfrm>
            <a:off x="8538368" y="5595904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-100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09DFDBB-484F-204B-9BD5-FE31CC88A6DC}"/>
              </a:ext>
            </a:extLst>
          </p:cNvPr>
          <p:cNvSpPr txBox="1"/>
          <p:nvPr/>
        </p:nvSpPr>
        <p:spPr>
          <a:xfrm>
            <a:off x="8538368" y="578064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-75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325AE50-C74F-854B-9A36-24DC59ECB20E}"/>
              </a:ext>
            </a:extLst>
          </p:cNvPr>
          <p:cNvSpPr txBox="1"/>
          <p:nvPr/>
        </p:nvSpPr>
        <p:spPr>
          <a:xfrm>
            <a:off x="8538368" y="5235537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-250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5F996B-75A3-A94E-BDCE-09406ACBCC1D}"/>
              </a:ext>
            </a:extLst>
          </p:cNvPr>
          <p:cNvSpPr txBox="1"/>
          <p:nvPr/>
        </p:nvSpPr>
        <p:spPr>
          <a:xfrm>
            <a:off x="8538368" y="617865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-50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7026A54-E265-0246-86FE-1FE2CA75B26D}"/>
              </a:ext>
            </a:extLst>
          </p:cNvPr>
          <p:cNvSpPr txBox="1"/>
          <p:nvPr/>
        </p:nvSpPr>
        <p:spPr>
          <a:xfrm>
            <a:off x="8616914" y="166475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-37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21D461F-6F01-0C49-A73A-D1DDCC097290}"/>
              </a:ext>
            </a:extLst>
          </p:cNvPr>
          <p:cNvSpPr txBox="1"/>
          <p:nvPr/>
        </p:nvSpPr>
        <p:spPr>
          <a:xfrm>
            <a:off x="8616914" y="221257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-25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6B2F564-0E86-D545-BEF0-C6DC68B9396D}"/>
              </a:ext>
            </a:extLst>
          </p:cNvPr>
          <p:cNvSpPr txBox="1"/>
          <p:nvPr/>
        </p:nvSpPr>
        <p:spPr>
          <a:xfrm>
            <a:off x="8616914" y="276450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-37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09CB626-1FB5-F94C-AC12-FBD462502159}"/>
              </a:ext>
            </a:extLst>
          </p:cNvPr>
          <p:cNvSpPr txBox="1"/>
          <p:nvPr/>
        </p:nvSpPr>
        <p:spPr>
          <a:xfrm>
            <a:off x="8616914" y="331232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-25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6111B38-7810-5D4F-A384-1C6F9B7D4CAD}"/>
              </a:ext>
            </a:extLst>
          </p:cNvPr>
          <p:cNvSpPr txBox="1"/>
          <p:nvPr/>
        </p:nvSpPr>
        <p:spPr>
          <a:xfrm>
            <a:off x="8616914" y="395899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-37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32F3A8B-3B64-544C-97C5-128307B101CB}"/>
              </a:ext>
            </a:extLst>
          </p:cNvPr>
          <p:cNvSpPr txBox="1"/>
          <p:nvPr/>
        </p:nvSpPr>
        <p:spPr>
          <a:xfrm>
            <a:off x="8538368" y="6613170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-150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A0EAF5A-CE18-A449-813E-3A740AB9C6C0}"/>
              </a:ext>
            </a:extLst>
          </p:cNvPr>
          <p:cNvSpPr txBox="1"/>
          <p:nvPr/>
        </p:nvSpPr>
        <p:spPr>
          <a:xfrm>
            <a:off x="8538368" y="6826434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-100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541328B-1A8E-E748-8DD2-99A5B582F259}"/>
              </a:ext>
            </a:extLst>
          </p:cNvPr>
          <p:cNvSpPr txBox="1"/>
          <p:nvPr/>
        </p:nvSpPr>
        <p:spPr>
          <a:xfrm>
            <a:off x="8538368" y="701117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-75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3E4A41A-764F-0740-BF9A-13129D852D2E}"/>
              </a:ext>
            </a:extLst>
          </p:cNvPr>
          <p:cNvSpPr txBox="1"/>
          <p:nvPr/>
        </p:nvSpPr>
        <p:spPr>
          <a:xfrm>
            <a:off x="8538368" y="6466067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-250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F95D523-B0A0-FE40-B5E9-3CB376D669DA}"/>
              </a:ext>
            </a:extLst>
          </p:cNvPr>
          <p:cNvSpPr txBox="1"/>
          <p:nvPr/>
        </p:nvSpPr>
        <p:spPr>
          <a:xfrm>
            <a:off x="8538368" y="740918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-50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00A9F29-E71E-5542-8BF4-5A658D1BCAB6}"/>
              </a:ext>
            </a:extLst>
          </p:cNvPr>
          <p:cNvSpPr txBox="1"/>
          <p:nvPr/>
        </p:nvSpPr>
        <p:spPr>
          <a:xfrm>
            <a:off x="8538368" y="7792619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-150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2D32E7D-2DB3-F64E-BBF2-59974052B7C0}"/>
              </a:ext>
            </a:extLst>
          </p:cNvPr>
          <p:cNvSpPr txBox="1"/>
          <p:nvPr/>
        </p:nvSpPr>
        <p:spPr>
          <a:xfrm>
            <a:off x="8538368" y="8005883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-100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07BA710-1ACB-8D4A-9886-8502B79CA655}"/>
              </a:ext>
            </a:extLst>
          </p:cNvPr>
          <p:cNvSpPr txBox="1"/>
          <p:nvPr/>
        </p:nvSpPr>
        <p:spPr>
          <a:xfrm>
            <a:off x="8538368" y="819062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-75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097B5BB-33D1-3740-AD74-007D4079BB71}"/>
              </a:ext>
            </a:extLst>
          </p:cNvPr>
          <p:cNvSpPr txBox="1"/>
          <p:nvPr/>
        </p:nvSpPr>
        <p:spPr>
          <a:xfrm>
            <a:off x="8538368" y="7645516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-250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D9C5AEF-354A-FD4C-BE31-5DC51EC1D50B}"/>
              </a:ext>
            </a:extLst>
          </p:cNvPr>
          <p:cNvSpPr txBox="1"/>
          <p:nvPr/>
        </p:nvSpPr>
        <p:spPr>
          <a:xfrm>
            <a:off x="8538368" y="858863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-50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00C5DCC-A146-49D6-95BF-F7594A615742}"/>
              </a:ext>
            </a:extLst>
          </p:cNvPr>
          <p:cNvSpPr/>
          <p:nvPr/>
        </p:nvSpPr>
        <p:spPr>
          <a:xfrm>
            <a:off x="1532166" y="1756556"/>
            <a:ext cx="2927872" cy="30386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E72134C-A0A6-4E37-B71B-C82F28125AB0}"/>
              </a:ext>
            </a:extLst>
          </p:cNvPr>
          <p:cNvSpPr/>
          <p:nvPr/>
        </p:nvSpPr>
        <p:spPr>
          <a:xfrm>
            <a:off x="1570545" y="2924430"/>
            <a:ext cx="2955828" cy="27410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1EF7A18C-5523-455F-9E0B-E4DD2F19F8BE}"/>
              </a:ext>
            </a:extLst>
          </p:cNvPr>
          <p:cNvSpPr/>
          <p:nvPr/>
        </p:nvSpPr>
        <p:spPr>
          <a:xfrm>
            <a:off x="2013872" y="4065611"/>
            <a:ext cx="2027353" cy="27410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E03BE6D-9370-48E2-BAB8-528888BDE827}"/>
              </a:ext>
            </a:extLst>
          </p:cNvPr>
          <p:cNvSpPr/>
          <p:nvPr/>
        </p:nvSpPr>
        <p:spPr>
          <a:xfrm>
            <a:off x="402700" y="699008"/>
            <a:ext cx="26502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2A    WDR5 vinculin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3989AC4-9D54-4150-BA7C-B0DF6F43DDF3}"/>
              </a:ext>
            </a:extLst>
          </p:cNvPr>
          <p:cNvCxnSpPr>
            <a:cxnSpLocks/>
          </p:cNvCxnSpPr>
          <p:nvPr/>
        </p:nvCxnSpPr>
        <p:spPr>
          <a:xfrm>
            <a:off x="1151296" y="2707471"/>
            <a:ext cx="394138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59E768D-A5F7-458D-AF8F-F6D1914795EF}"/>
              </a:ext>
            </a:extLst>
          </p:cNvPr>
          <p:cNvCxnSpPr>
            <a:cxnSpLocks/>
          </p:cNvCxnSpPr>
          <p:nvPr/>
        </p:nvCxnSpPr>
        <p:spPr>
          <a:xfrm>
            <a:off x="1107001" y="3833799"/>
            <a:ext cx="394138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65A1831-4B19-4DEF-9872-28E9C5725A84}"/>
              </a:ext>
            </a:extLst>
          </p:cNvPr>
          <p:cNvCxnSpPr>
            <a:cxnSpLocks/>
          </p:cNvCxnSpPr>
          <p:nvPr/>
        </p:nvCxnSpPr>
        <p:spPr>
          <a:xfrm>
            <a:off x="1082287" y="6455655"/>
            <a:ext cx="394138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DB892F9F-158F-4460-987A-1A677C4E965A}"/>
              </a:ext>
            </a:extLst>
          </p:cNvPr>
          <p:cNvCxnSpPr>
            <a:cxnSpLocks/>
          </p:cNvCxnSpPr>
          <p:nvPr/>
        </p:nvCxnSpPr>
        <p:spPr>
          <a:xfrm>
            <a:off x="1119358" y="7645516"/>
            <a:ext cx="394138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732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1682</TotalTime>
  <Words>71</Words>
  <Application>Microsoft Office PowerPoint</Application>
  <PresentationFormat>Custom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Jocelyn Chen</dc:creator>
  <cp:lastModifiedBy>Yan, Qin</cp:lastModifiedBy>
  <cp:revision>62</cp:revision>
  <dcterms:created xsi:type="dcterms:W3CDTF">2022-03-15T20:13:12Z</dcterms:created>
  <dcterms:modified xsi:type="dcterms:W3CDTF">2022-03-29T02:19:58Z</dcterms:modified>
</cp:coreProperties>
</file>